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8" r:id="rId2"/>
    <p:sldId id="260" r:id="rId3"/>
    <p:sldId id="256" r:id="rId4"/>
    <p:sldId id="264" r:id="rId5"/>
    <p:sldId id="257" r:id="rId6"/>
    <p:sldId id="262" r:id="rId7"/>
    <p:sldId id="261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097" autoAdjust="0"/>
  </p:normalViewPr>
  <p:slideViewPr>
    <p:cSldViewPr snapToGrid="0">
      <p:cViewPr varScale="1">
        <p:scale>
          <a:sx n="64" d="100"/>
          <a:sy n="64" d="100"/>
        </p:scale>
        <p:origin x="139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3B26B-64DB-4F6F-B3DC-F6B91B8A42FB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BDDA1-A558-4EFB-AA9C-950B3692C5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57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https://www.youtube.com/watch?v=mMVs23AO3fI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778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https://www.unrealengine.com/what-is-unreal-engine-4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4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Engine: Programm für komplexe Berechnungen/Simulationen</a:t>
            </a:r>
          </a:p>
          <a:p>
            <a:r>
              <a:rPr lang="de-DE" dirty="0"/>
              <a:t>Spiel Engine = Framework für Computerspiele, steuert Spielverlauf und visuelle Darstellung</a:t>
            </a:r>
          </a:p>
          <a:p>
            <a:r>
              <a:rPr lang="de-DE" dirty="0"/>
              <a:t>Zusätzlich Physik-, Audio-, und Rendering Engine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6089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Ursprüngliche Anwendung: First-Person-Shooter</a:t>
            </a:r>
          </a:p>
          <a:p>
            <a:r>
              <a:rPr lang="de-DE" dirty="0"/>
              <a:t>Paragon</a:t>
            </a:r>
          </a:p>
          <a:p>
            <a:r>
              <a:rPr lang="de-DE" dirty="0"/>
              <a:t>Rocket League</a:t>
            </a:r>
          </a:p>
          <a:p>
            <a:r>
              <a:rPr lang="de-DE" dirty="0"/>
              <a:t>Kingdom Hearts III</a:t>
            </a:r>
          </a:p>
          <a:p>
            <a:r>
              <a:rPr lang="de-DE" dirty="0"/>
              <a:t>Final Fantasy 7 Remake</a:t>
            </a:r>
          </a:p>
          <a:p>
            <a:r>
              <a:rPr lang="de-DE" dirty="0"/>
              <a:t>Unreal Tournament</a:t>
            </a:r>
          </a:p>
          <a:p>
            <a:r>
              <a:rPr lang="de-DE" b="1" dirty="0"/>
              <a:t>Nicht nur Spiele, sondern auch </a:t>
            </a:r>
            <a:r>
              <a:rPr lang="de-DE" b="1" dirty="0" err="1"/>
              <a:t>Architekturvisualisationen</a:t>
            </a:r>
            <a:r>
              <a:rPr lang="de-DE" b="1" dirty="0"/>
              <a:t> und Unternehmensanwendungen (Toyota Showroom 360)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025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Blueprints</a:t>
            </a:r>
            <a:r>
              <a:rPr lang="de-DE" dirty="0"/>
              <a:t>:</a:t>
            </a:r>
          </a:p>
          <a:p>
            <a:r>
              <a:rPr lang="de-DE" dirty="0"/>
              <a:t>Ohne programmieren erstellen- </a:t>
            </a:r>
            <a:r>
              <a:rPr lang="de-DE" dirty="0" err="1"/>
              <a:t>c++</a:t>
            </a:r>
            <a:r>
              <a:rPr lang="de-DE" dirty="0"/>
              <a:t> allerdings schneller </a:t>
            </a:r>
            <a:r>
              <a:rPr lang="de-DE" dirty="0">
                <a:sym typeface="Wingdings" panose="05000000000000000000" pitchFamily="2" charset="2"/>
              </a:rPr>
              <a:t> konvertieren möglich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c++</a:t>
            </a:r>
            <a:r>
              <a:rPr lang="de-DE" dirty="0"/>
              <a:t> geschrieben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Tools für </a:t>
            </a:r>
            <a:r>
              <a:rPr lang="de-DE" dirty="0" err="1"/>
              <a:t>Cinematics</a:t>
            </a:r>
            <a:r>
              <a:rPr lang="de-DE" dirty="0"/>
              <a:t> &amp; Rendering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Visuelles Programmieren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Sofortige Spielpreview in der Entwicklungsumgebung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Anleitungen, Community &amp; Lernvideos von Epic Games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Marktplatz, kaufen von zusätzlichen Features (andere </a:t>
            </a:r>
            <a:r>
              <a:rPr lang="de-DE" dirty="0" err="1"/>
              <a:t>PhysicEngine</a:t>
            </a:r>
            <a:r>
              <a:rPr lang="de-DE" dirty="0"/>
              <a:t> / Blaupausen)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Git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Unit </a:t>
            </a:r>
            <a:r>
              <a:rPr lang="de-DE" dirty="0" err="1"/>
              <a:t>Testing</a:t>
            </a:r>
            <a:r>
              <a:rPr lang="de-DE" dirty="0"/>
              <a:t>, Feature </a:t>
            </a:r>
            <a:r>
              <a:rPr lang="de-DE" dirty="0" err="1"/>
              <a:t>Testing</a:t>
            </a:r>
            <a:r>
              <a:rPr lang="de-DE" dirty="0"/>
              <a:t> &amp; Content Stress </a:t>
            </a:r>
            <a:r>
              <a:rPr lang="de-DE" dirty="0" err="1"/>
              <a:t>Testing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45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32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858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45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431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843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5386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4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592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76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91826"/>
            <a:ext cx="4572000" cy="50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0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222" y="0"/>
            <a:ext cx="2083778" cy="208377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620" y="5046785"/>
            <a:ext cx="1674690" cy="16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4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955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41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69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40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6445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66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31E5-70E4-4E20-A561-7DDCC8C36456}" type="datetimeFigureOut">
              <a:rPr lang="de-DE" smtClean="0"/>
              <a:t>27.05.2017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86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real Engine Sizzle Real Tech Demo - GDC 20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1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ueOverview%2FTopCarousel%2FSizzleForWeb2-3ac4d0248789094033bcfe038a67128bd8bb573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701040"/>
            <a:ext cx="9935569" cy="5588329"/>
          </a:xfrm>
          <a:prstGeom prst="rect">
            <a:avLst/>
          </a:prstGeom>
          <a:ln w="6350" cap="flat">
            <a:solidFill>
              <a:srgbClr val="BFBFBF"/>
            </a:solidFill>
          </a:ln>
          <a:effectLst>
            <a:outerShdw blurRad="190500" dist="215900" dir="7200000" sx="101000" sy="101000" algn="t" rotWithShape="0">
              <a:srgbClr val="000000">
                <a:alpha val="20000"/>
              </a:srgbClr>
            </a:outerShdw>
          </a:effectLst>
          <a:scene3d>
            <a:camera prst="perspectiveRight" fov="3300000">
              <a:rot lat="0" lon="20100000" rev="0"/>
            </a:camera>
            <a:lightRig rig="threePt" dir="t">
              <a:rot lat="0" lon="0" rev="3600000"/>
            </a:lightRig>
          </a:scene3d>
          <a:sp3d extrusionH="952500">
            <a:extrusionClr>
              <a:srgbClr val="D9D9D9"/>
            </a:extrusionClr>
            <a:contourClr>
              <a:srgbClr val="D9D9D9"/>
            </a:contourClr>
          </a:sp3d>
        </p:spPr>
      </p:pic>
    </p:spTree>
    <p:extLst>
      <p:ext uri="{BB962C8B-B14F-4D97-AF65-F5344CB8AC3E}">
        <p14:creationId xmlns:p14="http://schemas.microsoft.com/office/powerpoint/2010/main" val="8784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76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Unreal Engine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Spiel-Engine</a:t>
            </a:r>
          </a:p>
          <a:p>
            <a:r>
              <a:rPr lang="de-DE" dirty="0"/>
              <a:t>1998 Entwickelt von Epic Games</a:t>
            </a:r>
          </a:p>
          <a:p>
            <a:r>
              <a:rPr lang="de-DE" dirty="0"/>
              <a:t>Aktuell: Unreal Engine 4</a:t>
            </a:r>
          </a:p>
          <a:p>
            <a:r>
              <a:rPr lang="de-DE" dirty="0"/>
              <a:t>2D und 3D Anwendungen</a:t>
            </a:r>
          </a:p>
        </p:txBody>
      </p:sp>
    </p:spTree>
    <p:extLst>
      <p:ext uri="{BB962C8B-B14F-4D97-AF65-F5344CB8AC3E}">
        <p14:creationId xmlns:p14="http://schemas.microsoft.com/office/powerpoint/2010/main" val="276772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Plattformen &amp; Anwendungen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2330064"/>
            <a:ext cx="11682472" cy="4953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" y="3371641"/>
            <a:ext cx="2618120" cy="145866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832" y="3273091"/>
            <a:ext cx="2721582" cy="165576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74" y="3301273"/>
            <a:ext cx="1544514" cy="160629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09" y="5102387"/>
            <a:ext cx="3418114" cy="115199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20" y="4976493"/>
            <a:ext cx="2495613" cy="14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 &amp; Tools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(Visuelle) Blaupausen</a:t>
            </a:r>
          </a:p>
          <a:p>
            <a:r>
              <a:rPr lang="de-DE" dirty="0"/>
              <a:t>C++ Source Code</a:t>
            </a:r>
          </a:p>
          <a:p>
            <a:r>
              <a:rPr lang="de-DE" dirty="0"/>
              <a:t>Animationstool </a:t>
            </a:r>
            <a:r>
              <a:rPr lang="de-DE" dirty="0" err="1"/>
              <a:t>Sequencer</a:t>
            </a:r>
            <a:endParaRPr lang="de-DE" dirty="0"/>
          </a:p>
          <a:p>
            <a:r>
              <a:rPr lang="de-DE" dirty="0"/>
              <a:t>Visuelles Programmieren</a:t>
            </a:r>
          </a:p>
          <a:p>
            <a:r>
              <a:rPr lang="de-DE" dirty="0"/>
              <a:t>Sofortige Spiel-Preview</a:t>
            </a:r>
          </a:p>
          <a:p>
            <a:r>
              <a:rPr lang="de-DE" dirty="0"/>
              <a:t>Anleitungen, Community &amp; Lernvideos</a:t>
            </a:r>
          </a:p>
          <a:p>
            <a:r>
              <a:rPr lang="de-DE" dirty="0"/>
              <a:t>Marktplatz</a:t>
            </a:r>
          </a:p>
          <a:p>
            <a:r>
              <a:rPr lang="de-DE" dirty="0"/>
              <a:t>Source Control</a:t>
            </a:r>
          </a:p>
          <a:p>
            <a:r>
              <a:rPr lang="de-DE" dirty="0"/>
              <a:t>Automation System (z.B. Unit Tests, Feature Tests…)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780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Unreal Engine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Kostenlose Nutzung, bei Gewinn über 3000$ pro Quartal 5%</a:t>
            </a:r>
          </a:p>
          <a:p>
            <a:r>
              <a:rPr lang="de-DE" dirty="0"/>
              <a:t>Alle Tools und Features</a:t>
            </a:r>
          </a:p>
          <a:p>
            <a:r>
              <a:rPr lang="de-DE" dirty="0"/>
              <a:t>Source Code</a:t>
            </a:r>
          </a:p>
          <a:p>
            <a:r>
              <a:rPr lang="de-DE" dirty="0"/>
              <a:t>Komplette Projekte und Beispiele</a:t>
            </a:r>
          </a:p>
          <a:p>
            <a:r>
              <a:rPr lang="de-DE" dirty="0"/>
              <a:t>Reguläre Updates und </a:t>
            </a:r>
            <a:r>
              <a:rPr lang="de-DE" dirty="0" err="1"/>
              <a:t>Bugfixes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266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31762"/>
          </a:xfrm>
        </p:spPr>
        <p:txBody>
          <a:bodyPr anchor="ctr"/>
          <a:lstStyle/>
          <a:p>
            <a:pPr algn="ctr"/>
            <a:r>
              <a:rPr lang="de-DE" sz="6600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53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326B-9FCA-4EF2-AD5F-FAB68C65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8BB89-A726-4725-86F2-DC21F913D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http://timstatis.com/images/UE4-logo.png</a:t>
            </a:r>
          </a:p>
          <a:p>
            <a:r>
              <a:rPr lang="de-DE" dirty="0"/>
              <a:t>https://cdn1.unrealengine.com/UnrealEngine/3384587/logo-epic-5f523206930e3d5f894cef1e1ac9080e.svg</a:t>
            </a:r>
          </a:p>
          <a:p>
            <a:r>
              <a:rPr lang="de-DE" dirty="0"/>
              <a:t>http://cdn.pcwallart.com/images/unreal-engine-4-logo-transparent-wallpaper-2.jpg</a:t>
            </a:r>
          </a:p>
          <a:p>
            <a:r>
              <a:rPr lang="de-DE" dirty="0"/>
              <a:t>http://media.psu.com/media/screenshots/2015-04/9405-315600--logo--rocket-league---hz-on-non-whitepng.png</a:t>
            </a:r>
          </a:p>
          <a:p>
            <a:r>
              <a:rPr lang="de-DE" dirty="0"/>
              <a:t>http://www.jp.square-enix.com/ffvii_remake/img/logo.png</a:t>
            </a:r>
          </a:p>
          <a:p>
            <a:r>
              <a:rPr lang="de-DE" dirty="0"/>
              <a:t>http://media.bestofmicro.com/J/Z/537263/gallery/Paragon-Logo_w_600.png</a:t>
            </a:r>
          </a:p>
          <a:p>
            <a:r>
              <a:rPr lang="de-DE" dirty="0"/>
              <a:t>http://wallsdesk.com/wp-content/uploads/2016/11/Kingdom-Hearts-3-Logo-PNG.png</a:t>
            </a:r>
          </a:p>
          <a:p>
            <a:r>
              <a:rPr lang="de-DE" dirty="0"/>
              <a:t>http://vignette1.wikia.nocookie.net/ark-survival-evolved/images/1/1a/ARK_LOGO.png/revision/latest?cb=20150511235724</a:t>
            </a:r>
          </a:p>
          <a:p>
            <a:endParaRPr lang="de-DE" dirty="0"/>
          </a:p>
          <a:p>
            <a:r>
              <a:rPr lang="de-DE" dirty="0"/>
              <a:t>https://www.youtube.com/watch?v=mMVs23AO3fI</a:t>
            </a:r>
          </a:p>
          <a:p>
            <a:r>
              <a:rPr lang="de-DE" dirty="0"/>
              <a:t>https://www.unrealengine.com/what-is-unreal-engine-4</a:t>
            </a:r>
          </a:p>
          <a:p>
            <a:endParaRPr lang="de-DE" dirty="0"/>
          </a:p>
          <a:p>
            <a:r>
              <a:rPr lang="de-DE" dirty="0"/>
              <a:t>https://www.unrealengine.com/</a:t>
            </a:r>
          </a:p>
          <a:p>
            <a:r>
              <a:rPr lang="de-DE" dirty="0"/>
              <a:t>https://de.wikipedia.org/wiki/Engine</a:t>
            </a:r>
          </a:p>
          <a:p>
            <a:r>
              <a:rPr lang="de-DE" dirty="0"/>
              <a:t>https://en.wikipedia.org/wiki/Game_engine</a:t>
            </a:r>
          </a:p>
        </p:txBody>
      </p:sp>
    </p:spTree>
    <p:extLst>
      <p:ext uri="{BB962C8B-B14F-4D97-AF65-F5344CB8AC3E}">
        <p14:creationId xmlns:p14="http://schemas.microsoft.com/office/powerpoint/2010/main" val="422277207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Benutzerdefiniert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0070C0"/>
      </a:accent2>
      <a:accent3>
        <a:srgbClr val="2C1395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piegelu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432</Words>
  <Application>Microsoft Office PowerPoint</Application>
  <PresentationFormat>Breitbild</PresentationFormat>
  <Paragraphs>68</Paragraphs>
  <Slides>9</Slides>
  <Notes>6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Trebuchet MS</vt:lpstr>
      <vt:lpstr>Wingdings</vt:lpstr>
      <vt:lpstr>Wingdings 3</vt:lpstr>
      <vt:lpstr>Facette</vt:lpstr>
      <vt:lpstr>PowerPoint-Präsentation</vt:lpstr>
      <vt:lpstr>PowerPoint-Präsentation</vt:lpstr>
      <vt:lpstr>PowerPoint-Präsentation</vt:lpstr>
      <vt:lpstr>Unreal Engine</vt:lpstr>
      <vt:lpstr>Plattformen &amp; Anwendungen</vt:lpstr>
      <vt:lpstr>Features &amp; Tools</vt:lpstr>
      <vt:lpstr>Unreal Engine</vt:lpstr>
      <vt:lpstr>Demo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 Todt</dc:creator>
  <cp:lastModifiedBy>Chris Todt</cp:lastModifiedBy>
  <cp:revision>29</cp:revision>
  <dcterms:created xsi:type="dcterms:W3CDTF">2017-04-21T20:38:57Z</dcterms:created>
  <dcterms:modified xsi:type="dcterms:W3CDTF">2017-05-27T14:33:03Z</dcterms:modified>
</cp:coreProperties>
</file>